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11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62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90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8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37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528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33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924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69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278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77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9768-194A-4DF2-9281-51B06A207D89}" type="datetimeFigureOut">
              <a:rPr lang="nl-BE" smtClean="0"/>
              <a:t>14/12/2017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38468-4110-4E21-9E40-81877CDD58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5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12192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7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" y="420184"/>
            <a:ext cx="12151192" cy="55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"/>
            <a:ext cx="12200156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1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8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13"/>
            <a:ext cx="12192000" cy="6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95"/>
            <a:ext cx="12192000" cy="64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647700"/>
            <a:ext cx="118014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12" y="0"/>
            <a:ext cx="9127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1" y="-7709"/>
            <a:ext cx="6720914" cy="68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" y="1054131"/>
            <a:ext cx="12176825" cy="40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" y="0"/>
            <a:ext cx="11884136" cy="67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7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Breedbeeld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 Claessens</dc:creator>
  <cp:lastModifiedBy>Hendrik Claessens</cp:lastModifiedBy>
  <cp:revision>2</cp:revision>
  <dcterms:created xsi:type="dcterms:W3CDTF">2017-12-14T10:35:53Z</dcterms:created>
  <dcterms:modified xsi:type="dcterms:W3CDTF">2017-12-14T10:47:13Z</dcterms:modified>
</cp:coreProperties>
</file>